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2" r:id="rId2"/>
    <p:sldId id="256" r:id="rId3"/>
    <p:sldId id="257" r:id="rId4"/>
    <p:sldId id="258" r:id="rId5"/>
    <p:sldId id="261" r:id="rId6"/>
    <p:sldId id="259" r:id="rId7"/>
    <p:sldId id="264" r:id="rId8"/>
    <p:sldId id="266" r:id="rId9"/>
    <p:sldId id="267" r:id="rId10"/>
    <p:sldId id="268" r:id="rId11"/>
    <p:sldId id="260" r:id="rId12"/>
    <p:sldId id="263" r:id="rId13"/>
    <p:sldId id="265" r:id="rId14"/>
    <p:sldId id="269" r:id="rId1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1" autoAdjust="0"/>
    <p:restoredTop sz="83236" autoAdjust="0"/>
  </p:normalViewPr>
  <p:slideViewPr>
    <p:cSldViewPr snapToGrid="0">
      <p:cViewPr varScale="1">
        <p:scale>
          <a:sx n="73" d="100"/>
          <a:sy n="73" d="100"/>
        </p:scale>
        <p:origin x="6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B563B-4BFD-4808-92F0-F5894567B971}" type="datetimeFigureOut">
              <a:rPr lang="da-DK" smtClean="0"/>
              <a:t>31-05-2023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EBF0F-A68F-43EB-B893-4C1E7927CA6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0296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Indien er verdens 7.-største land, 76 gange så stort som Danmark.</a:t>
            </a:r>
          </a:p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det land i verden, hvor der bor flest mennesker.</a:t>
            </a:r>
          </a:p>
          <a:p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2,5 % af befolkningen af kristne.</a:t>
            </a:r>
          </a:p>
          <a:p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staten </a:t>
            </a:r>
            <a:r>
              <a:rPr lang="da-DK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Andhra</a:t>
            </a:r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Pradesh</a:t>
            </a:r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der 100 søndagsskoler i lutherske kirker.</a:t>
            </a:r>
          </a:p>
          <a:p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mere om Indien på https://soendagsskoler.dk/formidling/tema-boern-i-indien/om-landet-indien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EBF0F-A68F-43EB-B893-4C1E7927CA69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7040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Det er spændende at være i klub i Indien!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EBF0F-A68F-43EB-B893-4C1E7927CA69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051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Børnene synger ”Bygge</a:t>
            </a:r>
            <a:r>
              <a:rPr lang="da-DK" baseline="0" dirty="0" smtClean="0"/>
              <a:t> Guds rige her på jord. Drenge, kom og hjælp mig! Piger, kom og hjælp mig!”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EBF0F-A68F-43EB-B893-4C1E7927CA69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2070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0" dirty="0" smtClean="0"/>
              <a:t>Indsamlingsbøssen</a:t>
            </a:r>
            <a:r>
              <a:rPr lang="da-DK" b="0" baseline="0" dirty="0" smtClean="0"/>
              <a:t> er lavet i Indien.</a:t>
            </a:r>
          </a:p>
          <a:p>
            <a:endParaRPr lang="da-DK" b="0" baseline="0" dirty="0" smtClean="0"/>
          </a:p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200 kr. kan man få en pakke med</a:t>
            </a:r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bibler, 5 sangbøger, 5 æsker farver, papir og legetøj.</a:t>
            </a:r>
            <a:b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200 kr. kan man få ophold til 5 børn på sommerbibelskole (sommerlejr).</a:t>
            </a:r>
            <a:endParaRPr lang="da-DK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er fordi pengene rækker længere i Indien.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EBF0F-A68F-43EB-B893-4C1E7927CA69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2179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Når der er samlet penge ind i Danmark, så er de fx  gået til en motorcykel,</a:t>
            </a:r>
            <a:r>
              <a:rPr lang="da-DK" baseline="0" dirty="0" smtClean="0"/>
              <a:t> som en af børnekonsulenterne her viser.</a:t>
            </a:r>
          </a:p>
          <a:p>
            <a:r>
              <a:rPr lang="da-DK" baseline="0" dirty="0" smtClean="0"/>
              <a:t>Kan I se en af hånddukkerne, som en af pigerne rører ved?</a:t>
            </a:r>
          </a:p>
          <a:p>
            <a:r>
              <a:rPr lang="da-DK" baseline="0" dirty="0" smtClean="0"/>
              <a:t>Konsulenten kører rundt og underviser børn og ledere mange forskellige steder. Tidligere skulle han cykle rundt, og det kunne </a:t>
            </a:r>
            <a:r>
              <a:rPr lang="da-DK" baseline="0" smtClean="0"/>
              <a:t>tage flere timer </a:t>
            </a:r>
            <a:r>
              <a:rPr lang="da-DK" baseline="0" dirty="0" smtClean="0"/>
              <a:t>fra det </a:t>
            </a:r>
            <a:r>
              <a:rPr lang="da-DK" baseline="0" smtClean="0"/>
              <a:t>ene sted til det næste.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EBF0F-A68F-43EB-B893-4C1E7927CA69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1427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Kender I noget fra Indien?</a:t>
            </a:r>
          </a:p>
          <a:p>
            <a:r>
              <a:rPr lang="da-DK" dirty="0" smtClean="0"/>
              <a:t>Noget</a:t>
            </a:r>
            <a:r>
              <a:rPr lang="da-DK" baseline="0" dirty="0" smtClean="0"/>
              <a:t> mad </a:t>
            </a:r>
            <a:r>
              <a:rPr lang="en-DK" baseline="0" dirty="0" smtClean="0"/>
              <a:t>–</a:t>
            </a:r>
            <a:r>
              <a:rPr lang="da-DK" baseline="0" dirty="0" smtClean="0"/>
              <a:t> som ris og kylling i karry?</a:t>
            </a:r>
          </a:p>
          <a:p>
            <a:r>
              <a:rPr lang="da-DK" baseline="0" dirty="0" smtClean="0"/>
              <a:t>Nogle dur </a:t>
            </a:r>
            <a:r>
              <a:rPr lang="en-DK" baseline="0" dirty="0" smtClean="0"/>
              <a:t>–</a:t>
            </a:r>
            <a:r>
              <a:rPr lang="da-DK" baseline="0" dirty="0" smtClean="0"/>
              <a:t> som tigeren?</a:t>
            </a:r>
          </a:p>
          <a:p>
            <a:r>
              <a:rPr lang="da-DK" baseline="0" dirty="0" smtClean="0"/>
              <a:t>Hvilke bibelhistorier tror I, de kan lide i Indien?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EBF0F-A68F-43EB-B893-4C1E7927CA69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8020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Børnene sidder på gulvet og hører om Jesus.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EBF0F-A68F-43EB-B893-4C1E7927CA69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5249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De er også glade for balloner i Indien.</a:t>
            </a:r>
          </a:p>
          <a:p>
            <a:endParaRPr lang="da-DK" dirty="0" smtClean="0"/>
          </a:p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Vi synger sammen, lærer om Bibelen og har sjove aktiviteter, siger et af børnene.</a:t>
            </a:r>
          </a:p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Jeg kender ikke så mange historier om Jesus, fordi jeg har ikke hørt om ham i så lang tid,</a:t>
            </a:r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siger en anden.</a:t>
            </a:r>
            <a:endParaRPr lang="da-DK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Mahesh</a:t>
            </a: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siger:</a:t>
            </a:r>
          </a:p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de fejl jeg har lavet, er kastet op på Jesus på korset, og han bærer dem i stedet for mig. Og han tilgiver mig mine fejl. Det er stort for mig.</a:t>
            </a:r>
          </a:p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EBF0F-A68F-43EB-B893-4C1E7927CA69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9785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Fru Rani </a:t>
            </a:r>
            <a:r>
              <a:rPr lang="da-DK" dirty="0" smtClean="0"/>
              <a:t>fortæller om en</a:t>
            </a:r>
            <a:r>
              <a:rPr lang="da-DK" baseline="0" dirty="0" smtClean="0"/>
              <a:t> ny søndagsskole i et af de fattigste områder.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EBF0F-A68F-43EB-B893-4C1E7927CA69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4498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Her ser vi søndagsskolen udefra.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EBF0F-A68F-43EB-B893-4C1E7927CA69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28394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Her er det dukketeater,</a:t>
            </a:r>
            <a:r>
              <a:rPr lang="da-DK" baseline="0" dirty="0" smtClean="0"/>
              <a:t> som børnene nyder en forestilling af. Den lyse dukke forestiller Bjarne Gertz Olesen, som er ham, der styrer dukken. Han har været ovre og hjælpe med undervisning af lederne.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EBF0F-A68F-43EB-B893-4C1E7927CA69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2282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Sådan ser Bjarne ud</a:t>
            </a:r>
            <a:r>
              <a:rPr lang="da-DK" baseline="0" dirty="0" smtClean="0"/>
              <a:t>, når han ikke er en dukke!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EBF0F-A68F-43EB-B893-4C1E7927CA69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3308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Her viser</a:t>
            </a:r>
            <a:r>
              <a:rPr lang="da-DK" baseline="0" dirty="0" smtClean="0"/>
              <a:t> fire piger fagter til en sang, de har lært.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EBF0F-A68F-43EB-B893-4C1E7927CA69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92104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Hvilken sang mon</a:t>
            </a:r>
            <a:r>
              <a:rPr lang="da-DK" baseline="0" dirty="0" smtClean="0"/>
              <a:t> det er?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EBF0F-A68F-43EB-B893-4C1E7927CA69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1486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4A97B-26D2-42A8-8886-B774E0785F2C}" type="datetimeFigureOut">
              <a:rPr lang="da-DK" smtClean="0"/>
              <a:t>31-05-2023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02D0A-F5B8-47AA-9B77-AE80BDC9DC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1812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4A97B-26D2-42A8-8886-B774E0785F2C}" type="datetimeFigureOut">
              <a:rPr lang="da-DK" smtClean="0"/>
              <a:t>31-05-2023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02D0A-F5B8-47AA-9B77-AE80BDC9DC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8865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4A97B-26D2-42A8-8886-B774E0785F2C}" type="datetimeFigureOut">
              <a:rPr lang="da-DK" smtClean="0"/>
              <a:t>31-05-2023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02D0A-F5B8-47AA-9B77-AE80BDC9DC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4133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4A97B-26D2-42A8-8886-B774E0785F2C}" type="datetimeFigureOut">
              <a:rPr lang="da-DK" smtClean="0"/>
              <a:t>31-05-2023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02D0A-F5B8-47AA-9B77-AE80BDC9DC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8162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4A97B-26D2-42A8-8886-B774E0785F2C}" type="datetimeFigureOut">
              <a:rPr lang="da-DK" smtClean="0"/>
              <a:t>31-05-2023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02D0A-F5B8-47AA-9B77-AE80BDC9DC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7794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4A97B-26D2-42A8-8886-B774E0785F2C}" type="datetimeFigureOut">
              <a:rPr lang="da-DK" smtClean="0"/>
              <a:t>31-05-2023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02D0A-F5B8-47AA-9B77-AE80BDC9DC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340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4A97B-26D2-42A8-8886-B774E0785F2C}" type="datetimeFigureOut">
              <a:rPr lang="da-DK" smtClean="0"/>
              <a:t>31-05-2023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02D0A-F5B8-47AA-9B77-AE80BDC9DC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813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4A97B-26D2-42A8-8886-B774E0785F2C}" type="datetimeFigureOut">
              <a:rPr lang="da-DK" smtClean="0"/>
              <a:t>31-05-2023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02D0A-F5B8-47AA-9B77-AE80BDC9DC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5806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4A97B-26D2-42A8-8886-B774E0785F2C}" type="datetimeFigureOut">
              <a:rPr lang="da-DK" smtClean="0"/>
              <a:t>31-05-2023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02D0A-F5B8-47AA-9B77-AE80BDC9DC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360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4A97B-26D2-42A8-8886-B774E0785F2C}" type="datetimeFigureOut">
              <a:rPr lang="da-DK" smtClean="0"/>
              <a:t>31-05-2023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02D0A-F5B8-47AA-9B77-AE80BDC9DC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7286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4A97B-26D2-42A8-8886-B774E0785F2C}" type="datetimeFigureOut">
              <a:rPr lang="da-DK" smtClean="0"/>
              <a:t>31-05-2023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02D0A-F5B8-47AA-9B77-AE80BDC9DC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4741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4A97B-26D2-42A8-8886-B774E0785F2C}" type="datetimeFigureOut">
              <a:rPr lang="da-DK" smtClean="0"/>
              <a:t>31-05-2023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02D0A-F5B8-47AA-9B77-AE80BDC9DC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6811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vFJSvMOBPs" TargetMode="Externa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q37927uUH8" TargetMode="Externa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35" y="201168"/>
            <a:ext cx="5785851" cy="6446520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3863088" y="4425696"/>
            <a:ext cx="420624" cy="42062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/>
          <p:cNvSpPr txBox="1"/>
          <p:nvPr/>
        </p:nvSpPr>
        <p:spPr>
          <a:xfrm>
            <a:off x="5001768" y="4661654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 err="1" smtClean="0"/>
              <a:t>Andhra</a:t>
            </a:r>
            <a:r>
              <a:rPr lang="da-DK" sz="3600" dirty="0" smtClean="0"/>
              <a:t> </a:t>
            </a:r>
            <a:r>
              <a:rPr lang="da-DK" sz="3600" dirty="0" err="1" smtClean="0"/>
              <a:t>Pradesh</a:t>
            </a:r>
            <a:r>
              <a:rPr lang="da-DK" sz="3600" dirty="0" smtClean="0"/>
              <a:t>, Indien</a:t>
            </a:r>
            <a:endParaRPr lang="da-DK" sz="3600" dirty="0"/>
          </a:p>
        </p:txBody>
      </p:sp>
    </p:spTree>
    <p:extLst>
      <p:ext uri="{BB962C8B-B14F-4D97-AF65-F5344CB8AC3E}">
        <p14:creationId xmlns:p14="http://schemas.microsoft.com/office/powerpoint/2010/main" val="270530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vFJSvMOBPs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54332" y="376647"/>
            <a:ext cx="9492342" cy="5339442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4217369" y="6011483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dirty="0" smtClean="0"/>
              <a:t>Se videoen</a:t>
            </a:r>
            <a:endParaRPr lang="da-DK" sz="3600" dirty="0"/>
          </a:p>
        </p:txBody>
      </p:sp>
    </p:spTree>
    <p:extLst>
      <p:ext uri="{BB962C8B-B14F-4D97-AF65-F5344CB8AC3E}">
        <p14:creationId xmlns:p14="http://schemas.microsoft.com/office/powerpoint/2010/main" val="347149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7" y="0"/>
            <a:ext cx="9735916" cy="72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7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48" y="0"/>
            <a:ext cx="9154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32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t="13248" r="174" b="12846"/>
          <a:stretch/>
        </p:blipFill>
        <p:spPr>
          <a:xfrm>
            <a:off x="-26126" y="0"/>
            <a:ext cx="12196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9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0" b="12699"/>
          <a:stretch/>
        </p:blipFill>
        <p:spPr>
          <a:xfrm>
            <a:off x="0" y="-182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0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q37927uUH8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88870" y="435429"/>
            <a:ext cx="9514598" cy="5351961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4217369" y="6011483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dirty="0" smtClean="0"/>
              <a:t>Se videoen</a:t>
            </a:r>
            <a:endParaRPr lang="da-DK" sz="3600" dirty="0"/>
          </a:p>
        </p:txBody>
      </p:sp>
    </p:spTree>
    <p:extLst>
      <p:ext uri="{BB962C8B-B14F-4D97-AF65-F5344CB8AC3E}">
        <p14:creationId xmlns:p14="http://schemas.microsoft.com/office/powerpoint/2010/main" val="85985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3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130">
            <a:off x="-256033" y="1124712"/>
            <a:ext cx="9144000" cy="685800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2894">
            <a:off x="4172712" y="-20116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04" y="0"/>
            <a:ext cx="9144000" cy="685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1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6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1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465</Words>
  <Application>Microsoft Office PowerPoint</Application>
  <PresentationFormat>Widescreen</PresentationFormat>
  <Paragraphs>49</Paragraphs>
  <Slides>14</Slides>
  <Notes>14</Notes>
  <HiddenSlides>0</HiddenSlides>
  <MMClips>2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IMH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Henrik T. Nielsen</dc:creator>
  <cp:lastModifiedBy>Henrik T. Nielsen</cp:lastModifiedBy>
  <cp:revision>8</cp:revision>
  <dcterms:created xsi:type="dcterms:W3CDTF">2023-05-31T07:53:02Z</dcterms:created>
  <dcterms:modified xsi:type="dcterms:W3CDTF">2023-05-31T08:38:56Z</dcterms:modified>
</cp:coreProperties>
</file>